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6"/>
  </p:normalViewPr>
  <p:slideViewPr>
    <p:cSldViewPr snapToGrid="0">
      <p:cViewPr varScale="1">
        <p:scale>
          <a:sx n="139" d="100"/>
          <a:sy n="139" d="100"/>
        </p:scale>
        <p:origin x="76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0f9c6f72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0f9c6f72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0f9c6f72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0f9c6f72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2026 TJCC_簡報模板_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2026 TJCC_簡報模板_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84400" y="1857200"/>
            <a:ext cx="4287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chemeClr val="lt1"/>
                </a:solidFill>
              </a:rPr>
              <a:t>標題放置處</a:t>
            </a:r>
            <a:endParaRPr sz="4000" b="1"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26975" y="2595200"/>
            <a:ext cx="428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</a:rPr>
              <a:t>副標題放置處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2026 TJCC_簡報模板_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68125" y="1125300"/>
            <a:ext cx="4287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b="1">
                <a:solidFill>
                  <a:schemeClr val="dk2"/>
                </a:solidFill>
              </a:rPr>
              <a:t>標題放置處</a:t>
            </a:r>
            <a:endParaRPr sz="2300" b="1">
              <a:solidFill>
                <a:schemeClr val="dk2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68125" y="1691950"/>
            <a:ext cx="874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內文放置處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如螢幕大小 (16:9)</PresentationFormat>
  <Paragraphs>4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ChiaTseng Tai</cp:lastModifiedBy>
  <cp:revision>1</cp:revision>
  <dcterms:modified xsi:type="dcterms:W3CDTF">2026-04-27T02:29:20Z</dcterms:modified>
</cp:coreProperties>
</file>